
<file path=[Content_Types].xml><?xml version="1.0" encoding="utf-8"?>
<Types xmlns="http://schemas.openxmlformats.org/package/2006/content-types">
  <Override PartName="/ppt/slides/slide5.xml" ContentType="application/vnd.openxmlformats-officedocument.presentationml.slide+xml"/>
  <Override PartName="/ppt/slides/slide6.xml" ContentType="application/vnd.openxmlformats-officedocument.presentationml.slide+xml"/>
  <Default Extension="png" ContentType="image/png"/>
  <Override PartName="/ppt/slideMasters/slideMaster1.xml" ContentType="application/vnd.openxmlformats-officedocument.presentationml.slideMaster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theme/theme1.xml" ContentType="application/vnd.openxmlformats-officedocument.theme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Layouts/slideLayout1.xml" ContentType="application/vnd.openxmlformats-officedocument.presentationml.slideLayout+xml"/>
  <Override PartName="/docProps/app.xml" ContentType="application/vnd.openxmlformats-officedocument.extended-properties+xml"/>
  <Override PartName="/ppt/tableStyles.xml" ContentType="application/vnd.openxmlformats-officedocument.presentationml.tableStyles+xml"/>
  <Override PartName="/ppt/viewProps.xml" ContentType="application/vnd.openxmlformats-officedocument.presentationml.viewProps+xml"/>
  <Override PartName="/docProps/core.xml" ContentType="application/vnd.openxmlformats-package.core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 autoCompressPictures="0">
  <p:sldMasterIdLst>
    <p:sldMasterId id="2147483648" r:id="rId1"/>
  </p:sldMasterIdLst>
  <p:sldIdLst>
    <p:sldId id="260" r:id="rId2"/>
    <p:sldId id="261" r:id="rId3"/>
    <p:sldId id="262" r:id="rId4"/>
    <p:sldId id="263" r:id="rId5"/>
    <p:sldId id="264" r:id="rId6"/>
    <p:sldId id="265" r:id="rId7"/>
  </p:sldIdLst>
  <p:sldSz cx="9144000" cy="6858000" type="screen4x3"/>
  <p:notesSz cx="6858000" cy="9144000"/>
  <p:defaultTextStyle>
    <a:defPPr>
      <a:defRPr lang="fr-FR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clrMru>
    <a:srgbClr val="0091D1"/>
  </p:clrMru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5620"/>
    <p:restoredTop sz="94660"/>
  </p:normalViewPr>
  <p:slideViewPr>
    <p:cSldViewPr snapToGrid="0" snapToObjects="1">
      <p:cViewPr varScale="1">
        <p:scale>
          <a:sx n="91" d="100"/>
          <a:sy n="91" d="100"/>
        </p:scale>
        <p:origin x="-606" y="-96"/>
      </p:cViewPr>
      <p:guideLst>
        <p:guide orient="horz" pos="2160"/>
        <p:guide pos="2880"/>
      </p:guideLst>
    </p:cSldViewPr>
  </p:slideViewPr>
  <p:notesTextViewPr>
    <p:cViewPr>
      <p:scale>
        <a:sx n="100" d="100"/>
        <a:sy n="100" d="100"/>
      </p:scale>
      <p:origin x="0" y="0"/>
    </p:cViewPr>
  </p:notesTextViewPr>
  <p:gridSpacing cx="73736200" cy="7373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presProps" Target="presProps.xml"/><Relationship Id="rId3" Type="http://schemas.openxmlformats.org/officeDocument/2006/relationships/slide" Target="slides/slide2.xml"/><Relationship Id="rId7" Type="http://schemas.openxmlformats.org/officeDocument/2006/relationships/slide" Target="slides/slide6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tableStyles" Target="tableStyles.xml"/><Relationship Id="rId5" Type="http://schemas.openxmlformats.org/officeDocument/2006/relationships/slide" Target="slides/slide4.xml"/><Relationship Id="rId10" Type="http://schemas.openxmlformats.org/officeDocument/2006/relationships/theme" Target="theme/theme1.xml"/><Relationship Id="rId4" Type="http://schemas.openxmlformats.org/officeDocument/2006/relationships/slide" Target="slides/slide3.xml"/><Relationship Id="rId9" Type="http://schemas.openxmlformats.org/officeDocument/2006/relationships/viewProps" Target="viewProps.xml"/></Relationships>
</file>

<file path=ppt/slideLayouts/_rels/slideLayout1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Master" Target="../slideMasters/slideMaster1.xml"/><Relationship Id="rId5" Type="http://schemas.openxmlformats.org/officeDocument/2006/relationships/image" Target="../media/image4.png"/><Relationship Id="rId4" Type="http://schemas.openxmlformats.org/officeDocument/2006/relationships/image" Target="../media/image3.png"/></Relationships>
</file>

<file path=ppt/slideLayouts/_rels/slideLayout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iapositive de titr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pic>
        <p:nvPicPr>
          <p:cNvPr id="6" name="Image 5" descr="visuel_le_souffle.png"/>
          <p:cNvPicPr>
            <a:picLocks noChangeAspect="1"/>
          </p:cNvPicPr>
          <p:nvPr userDrawn="1"/>
        </p:nvPicPr>
        <p:blipFill>
          <a:blip r:embed="rId2"/>
          <a:srcRect t="17387" b="4066"/>
          <a:stretch>
            <a:fillRect/>
          </a:stretch>
        </p:blipFill>
        <p:spPr>
          <a:xfrm>
            <a:off x="283029" y="235857"/>
            <a:ext cx="3900354" cy="3853428"/>
          </a:xfrm>
          <a:prstGeom prst="rect">
            <a:avLst/>
          </a:prstGeom>
        </p:spPr>
      </p:pic>
      <p:pic>
        <p:nvPicPr>
          <p:cNvPr id="7" name="Image 6" descr="visuel_la_communication.png"/>
          <p:cNvPicPr>
            <a:picLocks noChangeAspect="1"/>
          </p:cNvPicPr>
          <p:nvPr userDrawn="1"/>
        </p:nvPicPr>
        <p:blipFill>
          <a:blip r:embed="rId3"/>
          <a:stretch>
            <a:fillRect/>
          </a:stretch>
        </p:blipFill>
        <p:spPr>
          <a:xfrm>
            <a:off x="4348532" y="1365679"/>
            <a:ext cx="2181169" cy="2723606"/>
          </a:xfrm>
          <a:prstGeom prst="rect">
            <a:avLst/>
          </a:prstGeom>
        </p:spPr>
      </p:pic>
      <p:pic>
        <p:nvPicPr>
          <p:cNvPr id="8" name="Image 7" descr="visuel_la_creation.png"/>
          <p:cNvPicPr>
            <a:picLocks noChangeAspect="1"/>
          </p:cNvPicPr>
          <p:nvPr userDrawn="1"/>
        </p:nvPicPr>
        <p:blipFill>
          <a:blip r:embed="rId4"/>
          <a:stretch>
            <a:fillRect/>
          </a:stretch>
        </p:blipFill>
        <p:spPr>
          <a:xfrm>
            <a:off x="6664892" y="1365679"/>
            <a:ext cx="2174308" cy="2723606"/>
          </a:xfrm>
          <a:prstGeom prst="rect">
            <a:avLst/>
          </a:prstGeom>
        </p:spPr>
      </p:pic>
      <p:pic>
        <p:nvPicPr>
          <p:cNvPr id="12" name="Image 11" descr="bandeau_assises.png"/>
          <p:cNvPicPr>
            <a:picLocks noChangeAspect="1"/>
          </p:cNvPicPr>
          <p:nvPr userDrawn="1"/>
        </p:nvPicPr>
        <p:blipFill>
          <a:blip r:embed="rId5"/>
          <a:stretch>
            <a:fillRect/>
          </a:stretch>
        </p:blipFill>
        <p:spPr>
          <a:xfrm>
            <a:off x="4348532" y="235855"/>
            <a:ext cx="4490667" cy="1025353"/>
          </a:xfrm>
          <a:prstGeom prst="rect">
            <a:avLst/>
          </a:prstGeom>
        </p:spPr>
      </p:pic>
      <p:sp>
        <p:nvSpPr>
          <p:cNvPr id="11" name="Titre 1"/>
          <p:cNvSpPr>
            <a:spLocks noGrp="1"/>
          </p:cNvSpPr>
          <p:nvPr>
            <p:ph type="title" hasCustomPrompt="1"/>
          </p:nvPr>
        </p:nvSpPr>
        <p:spPr>
          <a:xfrm>
            <a:off x="283028" y="4271618"/>
            <a:ext cx="8556171" cy="1167320"/>
          </a:xfrm>
        </p:spPr>
        <p:txBody>
          <a:bodyPr anchor="t">
            <a:normAutofit/>
          </a:bodyPr>
          <a:lstStyle>
            <a:lvl1pPr algn="ctr">
              <a:defRPr sz="2400">
                <a:solidFill>
                  <a:srgbClr val="0091D1"/>
                </a:solidFill>
                <a:latin typeface="Rockwell"/>
                <a:cs typeface="Rockwell"/>
              </a:defRPr>
            </a:lvl1pPr>
          </a:lstStyle>
          <a:p>
            <a:r>
              <a:rPr lang="fr-FR" dirty="0" smtClean="0"/>
              <a:t>Titre de la conférence ou de l’atelier</a:t>
            </a:r>
            <a:endParaRPr lang="fr-FR" dirty="0"/>
          </a:p>
        </p:txBody>
      </p:sp>
      <p:sp>
        <p:nvSpPr>
          <p:cNvPr id="13" name="Espace réservé du texte 2"/>
          <p:cNvSpPr>
            <a:spLocks noGrp="1"/>
          </p:cNvSpPr>
          <p:nvPr>
            <p:ph type="body" idx="1" hasCustomPrompt="1"/>
          </p:nvPr>
        </p:nvSpPr>
        <p:spPr>
          <a:xfrm>
            <a:off x="283028" y="5592870"/>
            <a:ext cx="8556172" cy="799186"/>
          </a:xfrm>
        </p:spPr>
        <p:txBody>
          <a:bodyPr anchor="b">
            <a:normAutofit/>
          </a:bodyPr>
          <a:lstStyle>
            <a:lvl1pPr marL="0" indent="0" algn="ctr">
              <a:buNone/>
              <a:defRPr sz="1800" baseline="0">
                <a:solidFill>
                  <a:schemeClr val="tx1">
                    <a:tint val="75000"/>
                  </a:schemeClr>
                </a:solidFill>
                <a:latin typeface="Rockwell"/>
                <a:cs typeface="Rockwell"/>
              </a:defRPr>
            </a:lvl1pPr>
            <a:lvl2pPr marL="4572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fr-FR" dirty="0" smtClean="0"/>
              <a:t>Noms des  auteurs, animateurs, rapporteurs …</a:t>
            </a:r>
            <a:endParaRPr lang="fr-FR" dirty="0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re et contenu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idx="1"/>
          </p:nvPr>
        </p:nvSpPr>
        <p:spPr>
          <a:xfrm>
            <a:off x="457200" y="1796788"/>
            <a:ext cx="8229600" cy="4329375"/>
          </a:xfrm>
        </p:spPr>
        <p:txBody>
          <a:bodyPr/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274806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Rockwell"/>
                <a:cs typeface="Rockwell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2" name="Rectangle 11"/>
          <p:cNvSpPr/>
          <p:nvPr userDrawn="1"/>
        </p:nvSpPr>
        <p:spPr>
          <a:xfrm>
            <a:off x="7496660" y="172014"/>
            <a:ext cx="1308672" cy="1308672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3" name="Rectangle 12"/>
          <p:cNvSpPr/>
          <p:nvPr userDrawn="1"/>
        </p:nvSpPr>
        <p:spPr>
          <a:xfrm flipH="1">
            <a:off x="7329052" y="172014"/>
            <a:ext cx="72000" cy="1308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4" name="Espace réservé du contenu 5" descr="MONOGRAMME POLYTECH_RVB BLANC.png"/>
          <p:cNvPicPr>
            <a:picLocks noChangeAspect="1"/>
          </p:cNvPicPr>
          <p:nvPr userDrawn="1"/>
        </p:nvPicPr>
        <p:blipFill>
          <a:blip r:embed="rId2"/>
          <a:srcRect l="-59356" r="-59356"/>
          <a:stretch>
            <a:fillRect/>
          </a:stretch>
        </p:blipFill>
        <p:spPr>
          <a:xfrm>
            <a:off x="7090824" y="268656"/>
            <a:ext cx="210839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Deux contenus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contenu 2"/>
          <p:cNvSpPr>
            <a:spLocks noGrp="1"/>
          </p:cNvSpPr>
          <p:nvPr>
            <p:ph sz="half" idx="1"/>
          </p:nvPr>
        </p:nvSpPr>
        <p:spPr>
          <a:xfrm>
            <a:off x="457200" y="1757393"/>
            <a:ext cx="4038600" cy="4368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648200" y="1757393"/>
            <a:ext cx="4038600" cy="4368770"/>
          </a:xfrm>
        </p:spPr>
        <p:txBody>
          <a:bodyPr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lvl6pPr>
              <a:defRPr sz="1800"/>
            </a:lvl6pPr>
            <a:lvl7pPr>
              <a:defRPr sz="1800"/>
            </a:lvl7pPr>
            <a:lvl8pPr>
              <a:defRPr sz="1800"/>
            </a:lvl8pPr>
            <a:lvl9pPr>
              <a:defRPr sz="18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  <p:sp>
        <p:nvSpPr>
          <p:cNvPr id="10" name="Titre 1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274806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Rockwell"/>
                <a:cs typeface="Rockwell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1" name="Rectangle 10"/>
          <p:cNvSpPr/>
          <p:nvPr userDrawn="1"/>
        </p:nvSpPr>
        <p:spPr>
          <a:xfrm>
            <a:off x="7496660" y="172014"/>
            <a:ext cx="1308672" cy="1308672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2" name="Rectangle 11"/>
          <p:cNvSpPr/>
          <p:nvPr userDrawn="1"/>
        </p:nvSpPr>
        <p:spPr>
          <a:xfrm flipH="1">
            <a:off x="7329052" y="172014"/>
            <a:ext cx="72000" cy="1308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3" name="Espace réservé du contenu 5" descr="MONOGRAMME POLYTECH_RVB BLANC.png"/>
          <p:cNvPicPr>
            <a:picLocks noChangeAspect="1"/>
          </p:cNvPicPr>
          <p:nvPr userDrawn="1"/>
        </p:nvPicPr>
        <p:blipFill>
          <a:blip r:embed="rId2"/>
          <a:srcRect l="-59356" r="-59356"/>
          <a:stretch>
            <a:fillRect/>
          </a:stretch>
        </p:blipFill>
        <p:spPr>
          <a:xfrm>
            <a:off x="7090824" y="268656"/>
            <a:ext cx="210839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Compara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90013"/>
            <a:ext cx="4040188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1D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4" name="Espace réservé du contenu 3"/>
          <p:cNvSpPr>
            <a:spLocks noGrp="1"/>
          </p:cNvSpPr>
          <p:nvPr>
            <p:ph sz="half" idx="2"/>
          </p:nvPr>
        </p:nvSpPr>
        <p:spPr>
          <a:xfrm>
            <a:off x="457200" y="2329775"/>
            <a:ext cx="4040188" cy="37421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5" name="Espace réservé du texte 4"/>
          <p:cNvSpPr>
            <a:spLocks noGrp="1"/>
          </p:cNvSpPr>
          <p:nvPr>
            <p:ph type="body" sz="quarter" idx="3"/>
          </p:nvPr>
        </p:nvSpPr>
        <p:spPr>
          <a:xfrm>
            <a:off x="4645025" y="1690013"/>
            <a:ext cx="4041775" cy="639762"/>
          </a:xfrm>
        </p:spPr>
        <p:txBody>
          <a:bodyPr anchor="b"/>
          <a:lstStyle>
            <a:lvl1pPr marL="0" indent="0">
              <a:buNone/>
              <a:defRPr sz="2400" b="1">
                <a:solidFill>
                  <a:srgbClr val="0091D1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6" name="Espace réservé du contenu 5"/>
          <p:cNvSpPr>
            <a:spLocks noGrp="1"/>
          </p:cNvSpPr>
          <p:nvPr>
            <p:ph sz="quarter" idx="4"/>
          </p:nvPr>
        </p:nvSpPr>
        <p:spPr>
          <a:xfrm>
            <a:off x="4645025" y="2329775"/>
            <a:ext cx="4041775" cy="374213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7" name="Espace réservé de la date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8" name="Espace réservé du pied de page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numéro de diapositive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  <p:sp>
        <p:nvSpPr>
          <p:cNvPr id="12" name="Titre 1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274806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Rockwell"/>
                <a:cs typeface="Rockwell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13" name="Rectangle 12"/>
          <p:cNvSpPr/>
          <p:nvPr userDrawn="1"/>
        </p:nvSpPr>
        <p:spPr>
          <a:xfrm>
            <a:off x="7496660" y="172014"/>
            <a:ext cx="1308672" cy="1308672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4" name="Rectangle 13"/>
          <p:cNvSpPr/>
          <p:nvPr userDrawn="1"/>
        </p:nvSpPr>
        <p:spPr>
          <a:xfrm flipH="1">
            <a:off x="7329052" y="172014"/>
            <a:ext cx="72000" cy="1308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5" name="Espace réservé du contenu 5" descr="MONOGRAMME POLYTECH_RVB BLANC.png"/>
          <p:cNvPicPr>
            <a:picLocks noChangeAspect="1"/>
          </p:cNvPicPr>
          <p:nvPr userDrawn="1"/>
        </p:nvPicPr>
        <p:blipFill>
          <a:blip r:embed="rId2"/>
          <a:srcRect l="-59356" r="-59356"/>
          <a:stretch>
            <a:fillRect/>
          </a:stretch>
        </p:blipFill>
        <p:spPr>
          <a:xfrm>
            <a:off x="7090824" y="268656"/>
            <a:ext cx="210839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preserve="1" userDrawn="1">
  <p:cSld name="Titre seu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Espace réservé de la date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4" name="Espace réservé du pied de page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Espace réservé du numéro de diapositive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  <p:sp>
        <p:nvSpPr>
          <p:cNvPr id="8" name="Titre 1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274806"/>
          </a:xfrm>
        </p:spPr>
        <p:txBody>
          <a:bodyPr anchor="t">
            <a:normAutofit/>
          </a:bodyPr>
          <a:lstStyle>
            <a:lvl1pPr algn="l">
              <a:defRPr sz="3800">
                <a:solidFill>
                  <a:schemeClr val="tx2">
                    <a:lumMod val="75000"/>
                  </a:schemeClr>
                </a:solidFill>
                <a:latin typeface="Rockwell"/>
                <a:cs typeface="Rockwell"/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9" name="Rectangle 8"/>
          <p:cNvSpPr/>
          <p:nvPr userDrawn="1"/>
        </p:nvSpPr>
        <p:spPr>
          <a:xfrm>
            <a:off x="7496660" y="172014"/>
            <a:ext cx="1308672" cy="1308672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 flipH="1">
            <a:off x="7329052" y="172014"/>
            <a:ext cx="72000" cy="1308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1" name="Espace réservé du contenu 5" descr="MONOGRAMME POLYTECH_RVB BLANC.png"/>
          <p:cNvPicPr>
            <a:picLocks noChangeAspect="1"/>
          </p:cNvPicPr>
          <p:nvPr userDrawn="1"/>
        </p:nvPicPr>
        <p:blipFill>
          <a:blip r:embed="rId2"/>
          <a:srcRect l="-59356" r="-59356"/>
          <a:stretch>
            <a:fillRect/>
          </a:stretch>
        </p:blipFill>
        <p:spPr>
          <a:xfrm>
            <a:off x="7090824" y="268656"/>
            <a:ext cx="210839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Image avec légend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re 1"/>
          <p:cNvSpPr>
            <a:spLocks noGrp="1"/>
          </p:cNvSpPr>
          <p:nvPr>
            <p:ph type="title"/>
          </p:nvPr>
        </p:nvSpPr>
        <p:spPr>
          <a:xfrm>
            <a:off x="1022238" y="4800600"/>
            <a:ext cx="5658452" cy="566738"/>
          </a:xfrm>
        </p:spPr>
        <p:txBody>
          <a:bodyPr anchor="b"/>
          <a:lstStyle>
            <a:lvl1pPr algn="l">
              <a:defRPr sz="2000" b="1">
                <a:solidFill>
                  <a:srgbClr val="17375E"/>
                </a:solidFill>
              </a:defRPr>
            </a:lvl1pPr>
          </a:lstStyle>
          <a:p>
            <a:r>
              <a:rPr lang="fr-FR"/>
              <a:t>Cliquez et modifiez le titre</a:t>
            </a:r>
          </a:p>
        </p:txBody>
      </p:sp>
      <p:sp>
        <p:nvSpPr>
          <p:cNvPr id="3" name="Espace réservé pour une image  2"/>
          <p:cNvSpPr>
            <a:spLocks noGrp="1"/>
          </p:cNvSpPr>
          <p:nvPr>
            <p:ph type="pic" idx="1"/>
          </p:nvPr>
        </p:nvSpPr>
        <p:spPr>
          <a:xfrm>
            <a:off x="1022238" y="612775"/>
            <a:ext cx="7097228" cy="4114800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fr-FR"/>
          </a:p>
        </p:txBody>
      </p:sp>
      <p:sp>
        <p:nvSpPr>
          <p:cNvPr id="4" name="Espace réservé du texte 3"/>
          <p:cNvSpPr>
            <a:spLocks noGrp="1"/>
          </p:cNvSpPr>
          <p:nvPr>
            <p:ph type="body" sz="half" idx="2"/>
          </p:nvPr>
        </p:nvSpPr>
        <p:spPr>
          <a:xfrm>
            <a:off x="1022238" y="5367338"/>
            <a:ext cx="5658452" cy="804862"/>
          </a:xfrm>
        </p:spPr>
        <p:txBody>
          <a:bodyPr/>
          <a:lstStyle>
            <a:lvl1pPr marL="0" indent="0">
              <a:buNone/>
              <a:defRPr sz="1400">
                <a:solidFill>
                  <a:srgbClr val="17375E"/>
                </a:solidFill>
              </a:defRPr>
            </a:lvl1pPr>
            <a:lvl2pPr marL="457200" indent="0">
              <a:buNone/>
              <a:defRPr sz="1200"/>
            </a:lvl2pPr>
            <a:lvl3pPr marL="914400" indent="0">
              <a:buNone/>
              <a:defRPr sz="1000"/>
            </a:lvl3pPr>
            <a:lvl4pPr marL="1371600" indent="0">
              <a:buNone/>
              <a:defRPr sz="900"/>
            </a:lvl4pPr>
            <a:lvl5pPr marL="1828800" indent="0">
              <a:buNone/>
              <a:defRPr sz="900"/>
            </a:lvl5pPr>
            <a:lvl6pPr marL="2286000" indent="0">
              <a:buNone/>
              <a:defRPr sz="900"/>
            </a:lvl6pPr>
            <a:lvl7pPr marL="2743200" indent="0">
              <a:buNone/>
              <a:defRPr sz="900"/>
            </a:lvl7pPr>
            <a:lvl8pPr marL="3200400" indent="0">
              <a:buNone/>
              <a:defRPr sz="900"/>
            </a:lvl8pPr>
            <a:lvl9pPr marL="3657600" indent="0">
              <a:buNone/>
              <a:defRPr sz="900"/>
            </a:lvl9pPr>
          </a:lstStyle>
          <a:p>
            <a:pPr lvl="0"/>
            <a:r>
              <a:rPr lang="fr-FR"/>
              <a:t>Cliquez pour modifier les styles du texte du masque</a:t>
            </a:r>
          </a:p>
        </p:txBody>
      </p:sp>
      <p:sp>
        <p:nvSpPr>
          <p:cNvPr id="5" name="Espace réservé de la date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6" name="Espace réservé du pied de page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numéro de diapositive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  <p:sp>
        <p:nvSpPr>
          <p:cNvPr id="10" name="Rectangle 9"/>
          <p:cNvSpPr/>
          <p:nvPr userDrawn="1"/>
        </p:nvSpPr>
        <p:spPr>
          <a:xfrm>
            <a:off x="6848298" y="4800600"/>
            <a:ext cx="1308672" cy="1308672"/>
          </a:xfrm>
          <a:prstGeom prst="rect">
            <a:avLst/>
          </a:prstGeom>
          <a:solidFill>
            <a:srgbClr val="0091D1"/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/>
          </a:p>
        </p:txBody>
      </p:sp>
      <p:sp>
        <p:nvSpPr>
          <p:cNvPr id="11" name="Rectangle 10"/>
          <p:cNvSpPr/>
          <p:nvPr userDrawn="1"/>
        </p:nvSpPr>
        <p:spPr>
          <a:xfrm flipH="1">
            <a:off x="6680690" y="4800600"/>
            <a:ext cx="72000" cy="1308672"/>
          </a:xfrm>
          <a:prstGeom prst="rect">
            <a:avLst/>
          </a:prstGeom>
          <a:solidFill>
            <a:schemeClr val="tx2">
              <a:lumMod val="50000"/>
            </a:schemeClr>
          </a:solidFill>
          <a:ln>
            <a:noFill/>
          </a:ln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fr-FR">
              <a:solidFill>
                <a:schemeClr val="tx2">
                  <a:lumMod val="75000"/>
                </a:schemeClr>
              </a:solidFill>
            </a:endParaRPr>
          </a:p>
        </p:txBody>
      </p:sp>
      <p:pic>
        <p:nvPicPr>
          <p:cNvPr id="12" name="Espace réservé du contenu 5" descr="MONOGRAMME POLYTECH_RVB BLANC.png"/>
          <p:cNvPicPr>
            <a:picLocks noChangeAspect="1"/>
          </p:cNvPicPr>
          <p:nvPr userDrawn="1"/>
        </p:nvPicPr>
        <p:blipFill>
          <a:blip r:embed="rId2"/>
          <a:srcRect l="-59356" r="-59356"/>
          <a:stretch>
            <a:fillRect/>
          </a:stretch>
        </p:blipFill>
        <p:spPr>
          <a:xfrm>
            <a:off x="6442462" y="4897242"/>
            <a:ext cx="2108396" cy="1143000"/>
          </a:xfrm>
          <a:prstGeom prst="rect">
            <a:avLst/>
          </a:prstGeom>
        </p:spPr>
      </p:pic>
    </p:spTree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3" Type="http://schemas.openxmlformats.org/officeDocument/2006/relationships/slideLayout" Target="../slideLayouts/slideLayout3.xml"/><Relationship Id="rId7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5" Type="http://schemas.openxmlformats.org/officeDocument/2006/relationships/slideLayout" Target="../slideLayouts/slideLayout5.xml"/><Relationship Id="rId4" Type="http://schemas.openxmlformats.org/officeDocument/2006/relationships/slideLayout" Target="../slideLayouts/slideLayout4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titre 1"/>
          <p:cNvSpPr>
            <a:spLocks noGrp="1"/>
          </p:cNvSpPr>
          <p:nvPr>
            <p:ph type="title"/>
          </p:nvPr>
        </p:nvSpPr>
        <p:spPr>
          <a:xfrm>
            <a:off x="457200" y="274638"/>
            <a:ext cx="8229600" cy="1143000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fr-FR"/>
              <a:t>Cliquez et modifiez le titre</a:t>
            </a:r>
          </a:p>
        </p:txBody>
      </p:sp>
      <p:sp>
        <p:nvSpPr>
          <p:cNvPr id="3" name="Espace réservé du texte 2"/>
          <p:cNvSpPr>
            <a:spLocks noGrp="1"/>
          </p:cNvSpPr>
          <p:nvPr>
            <p:ph type="body" idx="1"/>
          </p:nvPr>
        </p:nvSpPr>
        <p:spPr>
          <a:xfrm>
            <a:off x="457200" y="1600200"/>
            <a:ext cx="8229600" cy="4525963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fr-FR"/>
              <a:t>Cliquez pour modifier les styles du texte du masque</a:t>
            </a:r>
          </a:p>
          <a:p>
            <a:pPr lvl="1"/>
            <a:r>
              <a:rPr lang="fr-FR"/>
              <a:t>Deuxième niveau</a:t>
            </a:r>
          </a:p>
          <a:p>
            <a:pPr lvl="2"/>
            <a:r>
              <a:rPr lang="fr-FR"/>
              <a:t>Troisième niveau</a:t>
            </a:r>
          </a:p>
          <a:p>
            <a:pPr lvl="3"/>
            <a:r>
              <a:rPr lang="fr-FR"/>
              <a:t>Quatrième niveau</a:t>
            </a:r>
          </a:p>
          <a:p>
            <a:pPr lvl="4"/>
            <a:r>
              <a:rPr lang="fr-FR"/>
              <a:t>Cinquième niveau</a:t>
            </a:r>
          </a:p>
        </p:txBody>
      </p:sp>
      <p:sp>
        <p:nvSpPr>
          <p:cNvPr id="4" name="Espace réservé de la date 3"/>
          <p:cNvSpPr>
            <a:spLocks noGrp="1"/>
          </p:cNvSpPr>
          <p:nvPr>
            <p:ph type="dt" sz="half" idx="2"/>
          </p:nvPr>
        </p:nvSpPr>
        <p:spPr>
          <a:xfrm>
            <a:off x="457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B6EFD1C-5BEC-7A4A-A999-D1662DA67A36}" type="datetimeFigureOut">
              <a:rPr lang="fr-FR"/>
              <a:pPr/>
              <a:t>22/02/2011</a:t>
            </a:fld>
            <a:endParaRPr lang="fr-FR"/>
          </a:p>
        </p:txBody>
      </p:sp>
      <p:sp>
        <p:nvSpPr>
          <p:cNvPr id="5" name="Espace réservé du pied de page 4"/>
          <p:cNvSpPr>
            <a:spLocks noGrp="1"/>
          </p:cNvSpPr>
          <p:nvPr>
            <p:ph type="ftr" sz="quarter" idx="3"/>
          </p:nvPr>
        </p:nvSpPr>
        <p:spPr>
          <a:xfrm>
            <a:off x="3124200" y="6356350"/>
            <a:ext cx="2895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fr-FR"/>
          </a:p>
        </p:txBody>
      </p:sp>
      <p:sp>
        <p:nvSpPr>
          <p:cNvPr id="6" name="Espace réservé du numéro de diapositive 5"/>
          <p:cNvSpPr>
            <a:spLocks noGrp="1"/>
          </p:cNvSpPr>
          <p:nvPr>
            <p:ph type="sldNum" sz="quarter" idx="4"/>
          </p:nvPr>
        </p:nvSpPr>
        <p:spPr>
          <a:xfrm>
            <a:off x="6553200" y="6356350"/>
            <a:ext cx="21336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9C52CD0C-F47C-5847-8200-9A92B9341819}" type="slidenum">
              <a:rPr/>
              <a:pPr/>
              <a:t>‹N°›</a:t>
            </a:fld>
            <a:endParaRPr lang="fr-FR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2" r:id="rId3"/>
    <p:sldLayoutId id="2147483653" r:id="rId4"/>
    <p:sldLayoutId id="2147483654" r:id="rId5"/>
    <p:sldLayoutId id="2147483657" r:id="rId6"/>
  </p:sldLayoutIdLst>
  <p:txStyles>
    <p:titleStyle>
      <a:lvl1pPr algn="ctr" defTabSz="457200" rtl="0" eaLnBrk="1" latinLnBrk="0" hangingPunct="1"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342900" indent="-342900" algn="l" defTabSz="457200" rtl="0" eaLnBrk="1" latinLnBrk="0" hangingPunct="1">
        <a:spcBef>
          <a:spcPct val="20000"/>
        </a:spcBef>
        <a:buFont typeface="Arial"/>
        <a:buChar char="•"/>
        <a:defRPr sz="3200" kern="1200">
          <a:solidFill>
            <a:schemeClr val="tx1"/>
          </a:solidFill>
          <a:latin typeface="+mn-lt"/>
          <a:ea typeface="+mn-ea"/>
          <a:cs typeface="+mn-cs"/>
        </a:defRPr>
      </a:lvl1pPr>
      <a:lvl2pPr marL="742950" indent="-285750" algn="l" defTabSz="457200" rtl="0" eaLnBrk="1" latinLnBrk="0" hangingPunct="1">
        <a:spcBef>
          <a:spcPct val="20000"/>
        </a:spcBef>
        <a:buFont typeface="Arial"/>
        <a:buChar char="–"/>
        <a:defRPr sz="28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457200" rtl="0" eaLnBrk="1" latinLnBrk="0" hangingPunct="1">
        <a:spcBef>
          <a:spcPct val="20000"/>
        </a:spcBef>
        <a:buFont typeface="Arial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457200" rtl="0" eaLnBrk="1" latinLnBrk="0" hangingPunct="1">
        <a:spcBef>
          <a:spcPct val="20000"/>
        </a:spcBef>
        <a:buFont typeface="Arial"/>
        <a:buChar char="–"/>
        <a:defRPr sz="20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457200" rtl="0" eaLnBrk="1" latinLnBrk="0" hangingPunct="1">
        <a:spcBef>
          <a:spcPct val="20000"/>
        </a:spcBef>
        <a:buFont typeface="Arial"/>
        <a:buChar char="»"/>
        <a:defRPr sz="20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457200" rtl="0" eaLnBrk="1" latinLnBrk="0" hangingPunct="1">
        <a:spcBef>
          <a:spcPct val="20000"/>
        </a:spcBef>
        <a:buFont typeface="Arial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fr-FR"/>
      </a:defPPr>
      <a:lvl1pPr marL="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4572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3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4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5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6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10" name="Titre 9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11" name="Espace réservé du texte 10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Espace réservé du contenu 1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  <p:timing>
    <p:tnLst>
      <p:par>
        <p:cTn id="1" dur="indefinite" restart="never" nodeType="tmRoot"/>
      </p:par>
    </p:tn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Espace réservé du contenu 4"/>
          <p:cNvSpPr>
            <a:spLocks noGrp="1"/>
          </p:cNvSpPr>
          <p:nvPr>
            <p:ph sz="half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6" name="Espace réservé du contenu 5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Titre 3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143000"/>
          </a:xfrm>
        </p:spPr>
        <p:txBody>
          <a:bodyPr>
            <a:normAutofit fontScale="90000"/>
          </a:bodyPr>
          <a:lstStyle/>
          <a:p>
            <a:endParaRPr lang="fr-FR"/>
          </a:p>
        </p:txBody>
      </p:sp>
    </p:spTree>
  </p:cSld>
  <p:clrMapOvr>
    <a:masterClrMapping/>
  </p:clrMapOvr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6" name="Espace réservé du texte 5"/>
          <p:cNvSpPr>
            <a:spLocks noGrp="1"/>
          </p:cNvSpPr>
          <p:nvPr>
            <p:ph type="body" idx="1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7" name="Espace réservé du contenu 6"/>
          <p:cNvSpPr>
            <a:spLocks noGrp="1"/>
          </p:cNvSpPr>
          <p:nvPr>
            <p:ph sz="half" idx="2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8" name="Espace réservé du texte 7"/>
          <p:cNvSpPr>
            <a:spLocks noGrp="1"/>
          </p:cNvSpPr>
          <p:nvPr>
            <p:ph type="body" sz="quarter" idx="3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9" name="Espace réservé du contenu 8"/>
          <p:cNvSpPr>
            <a:spLocks noGrp="1"/>
          </p:cNvSpPr>
          <p:nvPr>
            <p:ph sz="quarter" idx="4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5" name="Titre 4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143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7" name="Titre 6"/>
          <p:cNvSpPr>
            <a:spLocks noGrp="1"/>
          </p:cNvSpPr>
          <p:nvPr>
            <p:ph type="title"/>
          </p:nvPr>
        </p:nvSpPr>
        <p:spPr>
          <a:xfrm>
            <a:off x="287868" y="205880"/>
            <a:ext cx="8229600" cy="1143000"/>
          </a:xfrm>
        </p:spPr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Titre 2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endParaRPr lang="fr-FR"/>
          </a:p>
        </p:txBody>
      </p:sp>
      <p:sp>
        <p:nvSpPr>
          <p:cNvPr id="4" name="Espace réservé pour une image  3"/>
          <p:cNvSpPr>
            <a:spLocks noGrp="1"/>
          </p:cNvSpPr>
          <p:nvPr>
            <p:ph type="pic" idx="1"/>
          </p:nvPr>
        </p:nvSpPr>
        <p:spPr/>
      </p:sp>
      <p:sp>
        <p:nvSpPr>
          <p:cNvPr id="5" name="Espace réservé du texte 4"/>
          <p:cNvSpPr>
            <a:spLocks noGrp="1"/>
          </p:cNvSpPr>
          <p:nvPr>
            <p:ph type="body" sz="half" idx="2"/>
          </p:nvPr>
        </p:nvSpPr>
        <p:spPr/>
        <p:txBody>
          <a:bodyPr/>
          <a:lstStyle/>
          <a:p>
            <a:endParaRPr lang="fr-FR"/>
          </a:p>
        </p:txBody>
      </p:sp>
    </p:spTree>
  </p:cSld>
  <p:clrMapOvr>
    <a:masterClrMapping/>
  </p:clrMapOvr>
</p:sld>
</file>

<file path=ppt/theme/theme1.xml><?xml version="1.0" encoding="utf-8"?>
<a:theme xmlns:a="http://schemas.openxmlformats.org/drawingml/2006/main" name="Thème Office">
  <a:themeElements>
    <a:clrScheme name="Bureau">
      <a:dk1>
        <a:sysClr val="windowText" lastClr="000000"/>
      </a:dk1>
      <a:lt1>
        <a:sysClr val="window" lastClr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9BBB59"/>
      </a:accent3>
      <a:accent4>
        <a:srgbClr val="8064A2"/>
      </a:accent4>
      <a:accent5>
        <a:srgbClr val="4BACC6"/>
      </a:accent5>
      <a:accent6>
        <a:srgbClr val="F79646"/>
      </a:accent6>
      <a:hlink>
        <a:srgbClr val="0000FF"/>
      </a:hlink>
      <a:folHlink>
        <a:srgbClr val="800080"/>
      </a:folHlink>
    </a:clrScheme>
    <a:fontScheme name="Bureau">
      <a:maj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</a:majorFont>
      <a:minorFont>
        <a:latin typeface="Calibri"/>
        <a:ea typeface=""/>
        <a:cs typeface=""/>
        <a:font script="Jpan" typeface="ＭＳ Ｐゴシック"/>
        <a:font script="Hang" typeface="맑은 고딕"/>
        <a:font script="Hans" typeface="宋体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</a:minorFont>
    </a:fontScheme>
    <a:fmtScheme name="Bureau">
      <a:fillStyleLst>
        <a:solidFill>
          <a:schemeClr val="phClr"/>
        </a:solidFill>
        <a:gradFill rotWithShape="1">
          <a:gsLst>
            <a:gs pos="0">
              <a:schemeClr val="phClr">
                <a:tint val="50000"/>
                <a:satMod val="300000"/>
              </a:schemeClr>
            </a:gs>
            <a:gs pos="35000">
              <a:schemeClr val="phClr">
                <a:tint val="37000"/>
                <a:satMod val="300000"/>
              </a:schemeClr>
            </a:gs>
            <a:gs pos="100000">
              <a:schemeClr val="phClr">
                <a:tint val="15000"/>
                <a:satMod val="350000"/>
              </a:schemeClr>
            </a:gs>
          </a:gsLst>
          <a:lin ang="16200000" scaled="1"/>
        </a:gradFill>
        <a:gradFill rotWithShape="1">
          <a:gsLst>
            <a:gs pos="0">
              <a:schemeClr val="phClr">
                <a:tint val="100000"/>
                <a:shade val="100000"/>
                <a:satMod val="130000"/>
              </a:schemeClr>
            </a:gs>
            <a:gs pos="100000">
              <a:schemeClr val="phClr">
                <a:tint val="50000"/>
                <a:shade val="100000"/>
                <a:satMod val="350000"/>
              </a:schemeClr>
            </a:gs>
          </a:gsLst>
          <a:lin ang="16200000" scaled="0"/>
        </a:gradFill>
      </a:fillStyleLst>
      <a:lnStyleLst>
        <a:ln w="9525" cap="flat" cmpd="sng" algn="ctr">
          <a:solidFill>
            <a:schemeClr val="phClr">
              <a:shade val="95000"/>
              <a:satMod val="105000"/>
            </a:schemeClr>
          </a:solidFill>
          <a:prstDash val="solid"/>
        </a:ln>
        <a:ln w="25400" cap="flat" cmpd="sng" algn="ctr">
          <a:solidFill>
            <a:schemeClr val="phClr"/>
          </a:solidFill>
          <a:prstDash val="solid"/>
        </a:ln>
        <a:ln w="381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40000" dist="20000" dir="5400000" rotWithShape="0">
              <a:srgbClr val="000000">
                <a:alpha val="38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</a:effectStyle>
        <a:effectStyle>
          <a:effectLst>
            <a:outerShdw blurRad="40000" dist="23000" dir="5400000" rotWithShape="0">
              <a:srgbClr val="000000">
                <a:alpha val="35000"/>
              </a:srgbClr>
            </a:outerShdw>
          </a:effectLst>
          <a:scene3d>
            <a:camera prst="orthographicFront">
              <a:rot lat="0" lon="0" rev="0"/>
            </a:camera>
            <a:lightRig rig="threePt" dir="t">
              <a:rot lat="0" lon="0" rev="1200000"/>
            </a:lightRig>
          </a:scene3d>
          <a:sp3d>
            <a:bevelT w="63500" h="254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40000"/>
                <a:satMod val="350000"/>
              </a:schemeClr>
            </a:gs>
            <a:gs pos="40000">
              <a:schemeClr val="phClr">
                <a:tint val="45000"/>
                <a:shade val="99000"/>
                <a:satMod val="350000"/>
              </a:schemeClr>
            </a:gs>
            <a:gs pos="100000">
              <a:schemeClr val="phClr">
                <a:shade val="20000"/>
                <a:satMod val="255000"/>
              </a:schemeClr>
            </a:gs>
          </a:gsLst>
          <a:path path="circle">
            <a:fillToRect l="50000" t="-80000" r="50000" b="180000"/>
          </a:path>
        </a:gradFill>
        <a:gradFill rotWithShape="1">
          <a:gsLst>
            <a:gs pos="0">
              <a:schemeClr val="phClr">
                <a:tint val="80000"/>
                <a:satMod val="300000"/>
              </a:schemeClr>
            </a:gs>
            <a:gs pos="100000">
              <a:schemeClr val="phClr">
                <a:shade val="30000"/>
                <a:satMod val="200000"/>
              </a:schemeClr>
            </a:gs>
          </a:gsLst>
          <a:path path="circle">
            <a:fillToRect l="50000" t="50000" r="50000" b="50000"/>
          </a:path>
        </a:gradFill>
      </a:bgFillStyleLst>
    </a:fmtScheme>
  </a:themeElements>
  <a:objectDefaults>
    <a:spDef>
      <a:spPr/>
      <a:bodyPr/>
      <a:lstStyle/>
      <a:style>
        <a:lnRef idx="1">
          <a:schemeClr val="accent1"/>
        </a:lnRef>
        <a:fillRef idx="3">
          <a:schemeClr val="accent1"/>
        </a:fillRef>
        <a:effectRef idx="2">
          <a:schemeClr val="accent1"/>
        </a:effectRef>
        <a:fontRef idx="minor">
          <a:schemeClr val="lt1"/>
        </a:fontRef>
      </a:style>
    </a:spDef>
    <a:lnDef>
      <a:spPr/>
      <a:bodyPr/>
      <a:lstStyle/>
      <a:style>
        <a:lnRef idx="2">
          <a:schemeClr val="accent1"/>
        </a:lnRef>
        <a:fillRef idx="0">
          <a:schemeClr val="accent1"/>
        </a:fillRef>
        <a:effectRef idx="1">
          <a:schemeClr val="accent1"/>
        </a:effectRef>
        <a:fontRef idx="minor">
          <a:schemeClr val="tx1"/>
        </a:fontRef>
      </a:style>
    </a:lnDef>
  </a:objectDefaults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otalTime>58</TotalTime>
  <Words>0</Words>
  <Application>Microsoft Office PowerPoint</Application>
  <PresentationFormat>Affichage à l'écran (4:3)</PresentationFormat>
  <Paragraphs>0</Paragraphs>
  <Slides>6</Slides>
  <Notes>0</Notes>
  <HiddenSlides>0</HiddenSlides>
  <MMClips>0</MMClips>
  <ScaleCrop>false</ScaleCrop>
  <HeadingPairs>
    <vt:vector size="4" baseType="variant">
      <vt:variant>
        <vt:lpstr>Thème</vt:lpstr>
      </vt:variant>
      <vt:variant>
        <vt:i4>1</vt:i4>
      </vt:variant>
      <vt:variant>
        <vt:lpstr>Titres des diapositives</vt:lpstr>
      </vt:variant>
      <vt:variant>
        <vt:i4>6</vt:i4>
      </vt:variant>
    </vt:vector>
  </HeadingPairs>
  <TitlesOfParts>
    <vt:vector size="7" baseType="lpstr">
      <vt:lpstr>Thème Office</vt:lpstr>
      <vt:lpstr>Diapositive 1</vt:lpstr>
      <vt:lpstr>Diapositive 2</vt:lpstr>
      <vt:lpstr>Diapositive 3</vt:lpstr>
      <vt:lpstr>Diapositive 4</vt:lpstr>
      <vt:lpstr>Diapositive 5</vt:lpstr>
      <vt:lpstr>Diapositive 6</vt:lpstr>
    </vt:vector>
  </TitlesOfParts>
  <Company>Polytech'Tours</Company>
  <LinksUpToDate>false</LinksUpToDate>
  <SharedDoc>false</SharedDoc>
  <HyperlinksChanged>false</HyperlinksChanged>
  <AppVersion>12.0000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Conférence : Responsabilité civile et pénale en matière de Droit social </dc:title>
  <dc:creator>Valérie Nevoit</dc:creator>
  <cp:lastModifiedBy>christian.proust</cp:lastModifiedBy>
  <cp:revision>6</cp:revision>
  <dcterms:created xsi:type="dcterms:W3CDTF">2011-02-15T08:34:34Z</dcterms:created>
  <dcterms:modified xsi:type="dcterms:W3CDTF">2011-02-22T13:09:38Z</dcterms:modified>
</cp:coreProperties>
</file>